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09" autoAdjust="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8181B-631D-4230-B2BE-E8BD8DD2F0A9}" type="datetimeFigureOut">
              <a:rPr lang="en-US" smtClean="0"/>
              <a:pPr/>
              <a:t>7/18/2012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A6C36-FF99-4CB6-A66C-5BF36C94A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Documents and Settings\PCBilling\Desktop\background-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0" y="-1447800"/>
            <a:ext cx="12192000" cy="97536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85801" y="533400"/>
            <a:ext cx="6477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dirty="0" smtClean="0"/>
              <a:t>BILLING </a:t>
            </a:r>
            <a:r>
              <a:rPr lang="en-US" sz="8800" b="1" dirty="0"/>
              <a:t>UNIT JUNE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Documents and Settings\PCBilling\Desktop\background-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0" y="-1447800"/>
            <a:ext cx="12192000" cy="9753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438400" y="381000"/>
            <a:ext cx="621208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SALAH  ATTACH BILLING SLIP</a:t>
            </a:r>
          </a:p>
        </p:txBody>
      </p:sp>
      <p:sp>
        <p:nvSpPr>
          <p:cNvPr id="6" name="Rectangle 5"/>
          <p:cNvSpPr/>
          <p:nvPr/>
        </p:nvSpPr>
        <p:spPr>
          <a:xfrm>
            <a:off x="-533400" y="1143000"/>
            <a:ext cx="10668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1)TSB</a:t>
            </a:r>
          </a:p>
          <a:p>
            <a:r>
              <a:rPr lang="en-US" sz="3200" dirty="0"/>
              <a:t>HARUM MEGAH – PRISMA RSOURCES</a:t>
            </a:r>
          </a:p>
          <a:p>
            <a:r>
              <a:rPr lang="en-US" sz="3200" dirty="0"/>
              <a:t>TEGUH SARJANA BUMI – PRISMA RESOURCES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2)TMN DAYA</a:t>
            </a:r>
          </a:p>
          <a:p>
            <a:r>
              <a:rPr lang="en-US" sz="3200" dirty="0"/>
              <a:t>WONDERFUL COMPOUND – PPNJ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3)BBU</a:t>
            </a:r>
          </a:p>
          <a:p>
            <a:r>
              <a:rPr lang="en-US" sz="3200" dirty="0"/>
              <a:t>WIN </a:t>
            </a:r>
            <a:r>
              <a:rPr lang="en-US" sz="3200" dirty="0" err="1"/>
              <a:t>WIN</a:t>
            </a:r>
            <a:r>
              <a:rPr lang="en-US" sz="3200" dirty="0"/>
              <a:t> FOOD – FLEXTRONICS TECHNOLOGY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4)PANDAN</a:t>
            </a:r>
          </a:p>
          <a:p>
            <a:r>
              <a:rPr lang="en-US" sz="3200" dirty="0"/>
              <a:t>MULTI FIBRE – PINTARMAS SDN BHD</a:t>
            </a:r>
          </a:p>
          <a:p>
            <a:r>
              <a:rPr lang="en-US" sz="3200" dirty="0"/>
              <a:t>INSTRUMENTS TECHNOLOGY – </a:t>
            </a:r>
            <a:r>
              <a:rPr lang="en-US" sz="3200" dirty="0" smtClean="0"/>
              <a:t>TOYOPLAS MANUFACTURING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1" name="Picture 3" descr="C:\Documents and Settings\PCBilling\Desktop\background-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0" y="-1447800"/>
            <a:ext cx="12192000" cy="97536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667000" y="381000"/>
            <a:ext cx="30165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SALAH REGISTER</a:t>
            </a:r>
          </a:p>
        </p:txBody>
      </p:sp>
      <p:sp>
        <p:nvSpPr>
          <p:cNvPr id="7" name="Rectangle 6"/>
          <p:cNvSpPr/>
          <p:nvPr/>
        </p:nvSpPr>
        <p:spPr>
          <a:xfrm>
            <a:off x="990600" y="1371600"/>
            <a:ext cx="6324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1)BBU</a:t>
            </a:r>
          </a:p>
          <a:p>
            <a:r>
              <a:rPr lang="en-US" sz="3200" b="1" dirty="0"/>
              <a:t>PROTON PARTS CENTRE (P260) - PROTON PARTS CENTRE(P2C)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Documents and Settings\PCBilling\Desktop\background-1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0" y="-1447800"/>
            <a:ext cx="12192000" cy="97536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85801" y="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/>
              <a:t>HIGHLIGHTS</a:t>
            </a:r>
            <a:endParaRPr lang="en-US" sz="4000" b="1" dirty="0"/>
          </a:p>
        </p:txBody>
      </p:sp>
      <p:sp>
        <p:nvSpPr>
          <p:cNvPr id="7" name="Rectangle 6"/>
          <p:cNvSpPr/>
          <p:nvPr/>
        </p:nvSpPr>
        <p:spPr>
          <a:xfrm>
            <a:off x="228600" y="1143000"/>
            <a:ext cx="89154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*</a:t>
            </a:r>
            <a:r>
              <a:rPr lang="en-US" sz="3200" b="1" dirty="0" smtClean="0">
                <a:solidFill>
                  <a:srgbClr val="FF0000"/>
                </a:solidFill>
              </a:rPr>
              <a:t>ASP</a:t>
            </a:r>
            <a:r>
              <a:rPr lang="en-US" sz="3200" b="1" dirty="0" smtClean="0"/>
              <a:t> </a:t>
            </a:r>
            <a:r>
              <a:rPr lang="en-US" sz="3200" b="1" dirty="0"/>
              <a:t>– HANTAR SUMMARY ONLINE </a:t>
            </a:r>
            <a:r>
              <a:rPr lang="en-US" sz="3200" b="1" dirty="0" smtClean="0"/>
              <a:t>(TAMAN </a:t>
            </a:r>
            <a:r>
              <a:rPr lang="en-US" sz="3200" b="1" dirty="0"/>
              <a:t>U &amp; TUTA</a:t>
            </a:r>
            <a:r>
              <a:rPr lang="en-US" sz="3200" b="1" dirty="0" smtClean="0"/>
              <a:t>)</a:t>
            </a:r>
          </a:p>
          <a:p>
            <a:endParaRPr lang="en-US" sz="3200" b="1" dirty="0"/>
          </a:p>
          <a:p>
            <a:r>
              <a:rPr lang="en-US" sz="3200" b="1" dirty="0" smtClean="0"/>
              <a:t>*</a:t>
            </a:r>
            <a:r>
              <a:rPr lang="en-US" sz="3200" b="1" dirty="0" smtClean="0">
                <a:solidFill>
                  <a:srgbClr val="FF0000"/>
                </a:solidFill>
              </a:rPr>
              <a:t>IHP</a:t>
            </a:r>
            <a:r>
              <a:rPr lang="en-US" sz="3200" b="1" dirty="0" smtClean="0"/>
              <a:t> </a:t>
            </a:r>
            <a:r>
              <a:rPr lang="en-US" sz="3200" b="1" dirty="0"/>
              <a:t>– HANTAR SUMMARY ONLINE </a:t>
            </a:r>
            <a:r>
              <a:rPr lang="en-US" sz="3200" b="1" dirty="0" smtClean="0"/>
              <a:t>(GELANG </a:t>
            </a:r>
            <a:r>
              <a:rPr lang="en-US" sz="3200" b="1" dirty="0"/>
              <a:t>PATAH,P WANGSA, TMN GAYA, TMN RINTING,G PATAH</a:t>
            </a:r>
            <a:r>
              <a:rPr lang="en-US" sz="3200" b="1" dirty="0" smtClean="0"/>
              <a:t>)</a:t>
            </a:r>
          </a:p>
          <a:p>
            <a:endParaRPr lang="en-US" sz="3200" b="1" dirty="0"/>
          </a:p>
          <a:p>
            <a:r>
              <a:rPr lang="en-US" sz="3200" b="1" dirty="0" smtClean="0"/>
              <a:t>*</a:t>
            </a:r>
            <a:r>
              <a:rPr lang="en-US" sz="3200" b="1" dirty="0" smtClean="0">
                <a:solidFill>
                  <a:srgbClr val="FF0000"/>
                </a:solidFill>
              </a:rPr>
              <a:t>MEDIJARING,PERKESO,MAJLIS </a:t>
            </a:r>
            <a:r>
              <a:rPr lang="en-US" sz="3200" b="1" dirty="0">
                <a:solidFill>
                  <a:srgbClr val="FF0000"/>
                </a:solidFill>
              </a:rPr>
              <a:t>BANDARAYA JOHOR </a:t>
            </a:r>
            <a:r>
              <a:rPr lang="en-US" sz="3200" b="1" dirty="0" smtClean="0">
                <a:solidFill>
                  <a:srgbClr val="FF0000"/>
                </a:solidFill>
              </a:rPr>
              <a:t>BAHRU,I&amp;P GROUP </a:t>
            </a:r>
            <a:r>
              <a:rPr lang="en-US" sz="3200" b="1" dirty="0" smtClean="0"/>
              <a:t>– </a:t>
            </a:r>
            <a:r>
              <a:rPr lang="en-US" sz="3200" b="1" dirty="0"/>
              <a:t>BORANG MESTI LENGKAP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100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Penawar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CPUXBilling</dc:creator>
  <cp:lastModifiedBy>user</cp:lastModifiedBy>
  <cp:revision>15</cp:revision>
  <dcterms:created xsi:type="dcterms:W3CDTF">2012-07-18T06:48:46Z</dcterms:created>
  <dcterms:modified xsi:type="dcterms:W3CDTF">2012-07-18T07:25:19Z</dcterms:modified>
</cp:coreProperties>
</file>